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wdp" ContentType="image/vnd.ms-photo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449" r:id="rId3"/>
    <p:sldId id="447" r:id="rId4"/>
    <p:sldId id="453" r:id="rId5"/>
    <p:sldId id="463" r:id="rId6"/>
    <p:sldId id="464" r:id="rId7"/>
    <p:sldId id="461" r:id="rId8"/>
    <p:sldId id="455" r:id="rId9"/>
    <p:sldId id="465" r:id="rId10"/>
    <p:sldId id="456" r:id="rId11"/>
    <p:sldId id="457" r:id="rId12"/>
    <p:sldId id="462" r:id="rId13"/>
    <p:sldId id="458" r:id="rId14"/>
    <p:sldId id="459" r:id="rId15"/>
    <p:sldId id="452" r:id="rId16"/>
    <p:sldId id="450" r:id="rId17"/>
    <p:sldId id="45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gray" scaleToFitPaper="1"/>
  <p:clrMru>
    <a:srgbClr val="E6E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83" autoAdjust="0"/>
    <p:restoredTop sz="98300" autoAdjust="0"/>
  </p:normalViewPr>
  <p:slideViewPr>
    <p:cSldViewPr snapToGrid="0" snapToObjects="1">
      <p:cViewPr>
        <p:scale>
          <a:sx n="108" d="100"/>
          <a:sy n="108" d="100"/>
        </p:scale>
        <p:origin x="-1272" y="-2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31D11-6D8B-3E45-BE81-FEAF84E00033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82616-8F8D-6D42-B7EF-790EEA43F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2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D9D9FF-9C14-C243-BB49-3016CE43C6C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11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58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90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12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C4A52A5-7C92-4945-B601-E6D0BA41D416}" type="slidenum">
              <a:rPr lang="en-US"/>
              <a:pPr/>
              <a:t>15</a:t>
            </a:fld>
            <a:endParaRPr lang="en-US"/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CC63FF-2677-B241-B68C-CADB0B44AA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8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strike="sngStrike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989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6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89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trike="noStri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04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200" b="1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25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82616-8F8D-6D42-B7EF-790EEA43F7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9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54F5A-FAE5-BE43-9B48-5F216EBCB496}" type="datetimeFigureOut">
              <a:rPr lang="en-US" smtClean="0"/>
              <a:pPr/>
              <a:t>16/6/14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A485C-F132-CF47-84AA-3212E38151B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8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20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1.wdp"/><Relationship Id="rId5" Type="http://schemas.openxmlformats.org/officeDocument/2006/relationships/image" Target="../media/image14.jpe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409195" y="564915"/>
            <a:ext cx="5669482" cy="1015663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000" dirty="0" smtClean="0">
                <a:latin typeface="Georgia" pitchFamily="-65" charset="0"/>
              </a:rPr>
              <a:t>computational representations of pretend play</a:t>
            </a:r>
            <a:endParaRPr lang="en-US" sz="3000" dirty="0">
              <a:latin typeface="Georgia" pitchFamily="-65" charset="0"/>
            </a:endParaRPr>
          </a:p>
        </p:txBody>
      </p:sp>
      <p:sp>
        <p:nvSpPr>
          <p:cNvPr id="8" name="Text Box 12"/>
          <p:cNvSpPr txBox="1">
            <a:spLocks noChangeArrowheads="1"/>
          </p:cNvSpPr>
          <p:nvPr/>
        </p:nvSpPr>
        <p:spPr bwMode="auto">
          <a:xfrm>
            <a:off x="409195" y="5019231"/>
            <a:ext cx="4963939" cy="1569660"/>
          </a:xfrm>
          <a:prstGeom prst="rect">
            <a:avLst/>
          </a:prstGeom>
          <a:solidFill>
            <a:schemeClr val="bg1">
              <a:alpha val="7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mikhail jacob			justin permar</a:t>
            </a:r>
            <a:r>
              <a:rPr lang="en-US" sz="2400" dirty="0">
                <a:latin typeface="Georgia" pitchFamily="-65" charset="0"/>
              </a:rPr>
              <a:t> eric fruchter</a:t>
            </a:r>
            <a:r>
              <a:rPr lang="en-US" sz="2400" dirty="0" smtClean="0">
                <a:latin typeface="Georgia" pitchFamily="-65" charset="0"/>
              </a:rPr>
              <a:t>			justin smith	 matthew </a:t>
            </a:r>
            <a:r>
              <a:rPr lang="en-US" sz="2400" dirty="0">
                <a:latin typeface="Georgia" pitchFamily="-65" charset="0"/>
              </a:rPr>
              <a:t>guzdial</a:t>
            </a:r>
            <a:r>
              <a:rPr lang="en-US" sz="2400" dirty="0" smtClean="0">
                <a:latin typeface="Georgia" pitchFamily="-65" charset="0"/>
              </a:rPr>
              <a:t>		brian magerko mark riedl			andrea thomaz</a:t>
            </a:r>
          </a:p>
        </p:txBody>
      </p:sp>
      <p:pic>
        <p:nvPicPr>
          <p:cNvPr id="2" name="Picture 1" descr="AdamLabLogoHiRe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114" t="17908" r="11108" b="22638"/>
          <a:stretch/>
        </p:blipFill>
        <p:spPr>
          <a:xfrm>
            <a:off x="6289665" y="388541"/>
            <a:ext cx="2691107" cy="1387059"/>
          </a:xfrm>
          <a:prstGeom prst="rect">
            <a:avLst/>
          </a:prstGeom>
          <a:solidFill>
            <a:schemeClr val="bg2">
              <a:alpha val="83000"/>
            </a:schemeClr>
          </a:solidFill>
          <a:effectLst>
            <a:softEdge rad="190500"/>
          </a:effectLst>
        </p:spPr>
      </p:pic>
      <p:pic>
        <p:nvPicPr>
          <p:cNvPr id="3" name="Picture 2" descr="1000px-GeorgiaTech_logo.svg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2032" y="5775680"/>
            <a:ext cx="1644510" cy="695628"/>
          </a:xfrm>
          <a:prstGeom prst="rect">
            <a:avLst/>
          </a:prstGeom>
          <a:solidFill>
            <a:schemeClr val="bg2">
              <a:alpha val="10000"/>
            </a:schemeClr>
          </a:solidFill>
          <a:effectLst>
            <a:glow rad="165100">
              <a:schemeClr val="bg2">
                <a:alpha val="85000"/>
              </a:schemeClr>
            </a:glow>
            <a:softEdge rad="25400"/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utational Play - VE - Demo Short - distributable 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9" y="858352"/>
            <a:ext cx="9142041" cy="51423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434583" y="5926745"/>
            <a:ext cx="6291001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virtual play environment (video)</a:t>
            </a: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30711" y="318514"/>
            <a:ext cx="4090627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humanoid robot play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19793" y="5329546"/>
            <a:ext cx="286607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turn-taking model CADENCE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5553290" y="3498682"/>
            <a:ext cx="297190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CoCoA – CADENCE integration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5929579" y="1355258"/>
            <a:ext cx="2595616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higher cognition model CoCoA</a:t>
            </a: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utational Play - CoCoA + VE - Demo Medium - distributable 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9" y="858352"/>
            <a:ext cx="9142041" cy="51423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127862" y="5935575"/>
            <a:ext cx="2892685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demo (video)</a:t>
            </a:r>
          </a:p>
        </p:txBody>
      </p:sp>
    </p:spTree>
    <p:extLst>
      <p:ext uri="{BB962C8B-B14F-4D97-AF65-F5344CB8AC3E}">
        <p14:creationId xmlns:p14="http://schemas.microsoft.com/office/powerpoint/2010/main" val="2059653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oy cars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374799" y="5935575"/>
            <a:ext cx="2504642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nuggets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2204790" y="897889"/>
            <a:ext cx="234001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instantiating CoCoA in Soar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5973512" y="2343006"/>
            <a:ext cx="255167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re-implementing object blending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5155804" y="4021626"/>
            <a:ext cx="237220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adding script blending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037870" y="2476307"/>
            <a:ext cx="2536830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script executing play agent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638071" y="4437125"/>
            <a:ext cx="306597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virtual environment integration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5428584" y="634790"/>
            <a:ext cx="209942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studied adult dyad toy play</a:t>
            </a: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oy house constructed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7615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6690803" y="679802"/>
            <a:ext cx="1770288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coals</a:t>
            </a: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2698430" y="1203022"/>
            <a:ext cx="3163140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shared mental model negotiation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693773" y="2701732"/>
            <a:ext cx="3069069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CoCoA – CADENCE integration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5264752" y="2904874"/>
            <a:ext cx="2178622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action interpretation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2698430" y="5876245"/>
            <a:ext cx="1963733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evaluation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5656025" y="5143647"/>
            <a:ext cx="1987251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script / plan recognition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70171" y="4312650"/>
            <a:ext cx="2604826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soar-appropriate name</a:t>
            </a: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61779" y="1674"/>
            <a:ext cx="10281979" cy="6854652"/>
          </a:xfrm>
          <a:prstGeom prst="rect">
            <a:avLst/>
          </a:prstGeom>
        </p:spPr>
      </p:pic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4296831" y="4369342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mikhailjacob.in</a:t>
            </a:r>
            <a:endParaRPr lang="en-US" sz="2800" dirty="0">
              <a:latin typeface="Georgia" pitchFamily="-65" charset="0"/>
            </a:endParaRPr>
          </a:p>
        </p:txBody>
      </p:sp>
      <p:sp>
        <p:nvSpPr>
          <p:cNvPr id="7" name="Text Box 12"/>
          <p:cNvSpPr txBox="1">
            <a:spLocks noChangeArrowheads="1"/>
          </p:cNvSpPr>
          <p:nvPr/>
        </p:nvSpPr>
        <p:spPr bwMode="auto">
          <a:xfrm>
            <a:off x="4296831" y="3627702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mikhail.jacob@gatech.edu</a:t>
            </a:r>
            <a:endParaRPr lang="en-US" sz="2800" dirty="0">
              <a:latin typeface="Georgia" pitchFamily="-65" charset="0"/>
            </a:endParaRPr>
          </a:p>
        </p:txBody>
      </p:sp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4296831" y="5140068"/>
            <a:ext cx="464820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 err="1" smtClean="0">
                <a:latin typeface="Georgia" pitchFamily="-65" charset="0"/>
              </a:rPr>
              <a:t>adam.cc.gatech.edu</a:t>
            </a:r>
            <a:endParaRPr lang="en-US" sz="2800" dirty="0">
              <a:latin typeface="Georgia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10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31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5042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amurai_by_Akeiron.jpg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055124" cy="6858000"/>
          </a:xfrm>
          <a:prstGeom prst="rect">
            <a:avLst/>
          </a:prstGeom>
        </p:spPr>
      </p:pic>
      <p:pic>
        <p:nvPicPr>
          <p:cNvPr id="4" name="Picture 3" descr="4719373847_3040c3a0d1_b.jpg"/>
          <p:cNvPicPr>
            <a:picLocks noChangeAspect="1"/>
          </p:cNvPicPr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55124" y="0"/>
            <a:ext cx="4088876" cy="6857999"/>
          </a:xfrm>
          <a:prstGeom prst="rect">
            <a:avLst/>
          </a:prstGeom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484858" y="2935684"/>
            <a:ext cx="2570966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pretend play</a:t>
            </a:r>
          </a:p>
        </p:txBody>
      </p:sp>
    </p:spTree>
    <p:extLst>
      <p:ext uri="{BB962C8B-B14F-4D97-AF65-F5344CB8AC3E}">
        <p14:creationId xmlns:p14="http://schemas.microsoft.com/office/powerpoint/2010/main" val="385086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969613" y="5924404"/>
            <a:ext cx="5209184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computational play project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464477" y="3171982"/>
            <a:ext cx="308670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 smtClean="0">
                <a:latin typeface="Georgia" pitchFamily="-65" charset="0"/>
              </a:rPr>
              <a:t>playful behavior generation</a:t>
            </a: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464477" y="382445"/>
            <a:ext cx="3204294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 smtClean="0">
                <a:latin typeface="Georgia" pitchFamily="-65" charset="0"/>
              </a:rPr>
              <a:t>playful behavior definition</a:t>
            </a:r>
          </a:p>
        </p:txBody>
      </p:sp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4368425" y="3171982"/>
            <a:ext cx="4315509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real-time virtual environment play interaction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6532058" y="1807903"/>
            <a:ext cx="2151876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playful agent architecture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5320894" y="382445"/>
            <a:ext cx="3363040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empirical study of play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6499813" y="4671045"/>
            <a:ext cx="2184121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human robot turn-taking</a:t>
            </a:r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464477" y="4671045"/>
            <a:ext cx="3745202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 smtClean="0">
                <a:latin typeface="Georgia" pitchFamily="-65" charset="0"/>
              </a:rPr>
              <a:t>natural human agent / robot interaction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464476" y="1807903"/>
            <a:ext cx="3292485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b="1" dirty="0" smtClean="0">
                <a:latin typeface="Georgia" pitchFamily="-65" charset="0"/>
              </a:rPr>
              <a:t>socio-cognitive pretend play model</a:t>
            </a:r>
            <a:endParaRPr lang="en-US" sz="2400" b="1" dirty="0">
              <a:latin typeface="Georgia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328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4" grpId="0" animBg="1"/>
      <p:bldP spid="7" grpId="0" animBg="1"/>
      <p:bldP spid="6" grpId="0" animBg="1"/>
      <p:bldP spid="8" grpId="0" animBg="1"/>
      <p:bldP spid="15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6" y="141099"/>
            <a:ext cx="9135308" cy="58174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423320" y="5910845"/>
            <a:ext cx="8313529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CoCoA (Co-creative Cognitive Architecture)</a:t>
            </a: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6" y="141099"/>
            <a:ext cx="9135308" cy="58174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alphaModFix amt="6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92" y="141100"/>
            <a:ext cx="9135307" cy="5817399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6" y="141099"/>
            <a:ext cx="9135308" cy="5817399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104345" y="5856782"/>
            <a:ext cx="293972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CoCoA in Soar</a:t>
            </a:r>
          </a:p>
        </p:txBody>
      </p:sp>
    </p:spTree>
    <p:extLst>
      <p:ext uri="{BB962C8B-B14F-4D97-AF65-F5344CB8AC3E}">
        <p14:creationId xmlns:p14="http://schemas.microsoft.com/office/powerpoint/2010/main" val="743530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iffin frieze persian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 descr="bald eagle.jpg"/>
          <p:cNvPicPr>
            <a:picLocks noChangeAspect="1"/>
          </p:cNvPicPr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pic>
        <p:nvPicPr>
          <p:cNvPr id="9" name="Picture 8" descr="lion roars.jpg"/>
          <p:cNvPicPr>
            <a:picLocks noChangeAspect="1"/>
          </p:cNvPicPr>
          <p:nvPr/>
        </p:nvPicPr>
        <p:blipFill rotWithShape="1">
          <a:blip r:embed="rId5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91347"/>
          </a:xfrm>
          <a:prstGeom prst="rect">
            <a:avLst/>
          </a:prstGeom>
        </p:spPr>
      </p:pic>
      <p:pic>
        <p:nvPicPr>
          <p:cNvPr id="8" name="Picture 7" descr="bald eagle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pic>
        <p:nvPicPr>
          <p:cNvPr id="7" name="Picture 6" descr="lion roars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6891347"/>
          </a:xfrm>
          <a:prstGeom prst="rect">
            <a:avLst/>
          </a:prstGeom>
        </p:spPr>
      </p:pic>
      <p:sp>
        <p:nvSpPr>
          <p:cNvPr id="2" name="Text Box 6"/>
          <p:cNvSpPr txBox="1">
            <a:spLocks noChangeArrowheads="1"/>
          </p:cNvSpPr>
          <p:nvPr/>
        </p:nvSpPr>
        <p:spPr bwMode="auto">
          <a:xfrm>
            <a:off x="2504642" y="5895835"/>
            <a:ext cx="4139126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conceptual blending</a:t>
            </a:r>
          </a:p>
        </p:txBody>
      </p:sp>
    </p:spTree>
    <p:extLst>
      <p:ext uri="{BB962C8B-B14F-4D97-AF65-F5344CB8AC3E}">
        <p14:creationId xmlns:p14="http://schemas.microsoft.com/office/powerpoint/2010/main" val="1546625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76447898_47dbc1c029_o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53" b="96863" l="4883" r="898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1675" y="1442740"/>
            <a:ext cx="4405462" cy="4388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7726"/>
          </a:xfrm>
          <a:prstGeom prst="rect">
            <a:avLst/>
          </a:prstGeom>
        </p:spPr>
      </p:pic>
      <p:pic>
        <p:nvPicPr>
          <p:cNvPr id="3" name="Picture 2" descr="276447898_47dbc1c029_o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4316528" cy="4299667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1219039" y="1596783"/>
            <a:ext cx="1858356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real</a:t>
            </a:r>
            <a:r>
              <a:rPr lang="en-US" sz="2400" dirty="0">
                <a:latin typeface="Georgia" pitchFamily="-65" charset="0"/>
              </a:rPr>
              <a:t> </a:t>
            </a:r>
            <a:r>
              <a:rPr lang="en-US" sz="2400" dirty="0" smtClean="0">
                <a:latin typeface="Georgia" pitchFamily="-65" charset="0"/>
              </a:rPr>
              <a:t>frame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5555661" y="4889071"/>
            <a:ext cx="2478266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pretend frame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077395" y="3233225"/>
            <a:ext cx="2478266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blended frame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84754" y="5569384"/>
            <a:ext cx="3219775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object blending</a:t>
            </a:r>
          </a:p>
        </p:txBody>
      </p:sp>
    </p:spTree>
    <p:extLst>
      <p:ext uri="{BB962C8B-B14F-4D97-AF65-F5344CB8AC3E}">
        <p14:creationId xmlns:p14="http://schemas.microsoft.com/office/powerpoint/2010/main" val="1503835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ipt Blending - edite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758"/>
            <a:ext cx="9144000" cy="6858000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2387054" y="5956232"/>
            <a:ext cx="4397820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script blending (video)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5557541" y="5679233"/>
            <a:ext cx="365701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200" dirty="0">
                <a:solidFill>
                  <a:schemeClr val="bg2"/>
                </a:solidFill>
                <a:latin typeface="Georgia" pitchFamily="-65" charset="0"/>
              </a:rPr>
              <a:t>'Family Guy'. 2014. © </a:t>
            </a:r>
            <a:r>
              <a:rPr lang="en-US" sz="1200" dirty="0" smtClean="0">
                <a:solidFill>
                  <a:schemeClr val="bg2"/>
                </a:solidFill>
                <a:latin typeface="Georgia" pitchFamily="-65" charset="0"/>
              </a:rPr>
              <a:t>Fox </a:t>
            </a:r>
            <a:r>
              <a:rPr lang="en-US" sz="1200" dirty="0">
                <a:solidFill>
                  <a:schemeClr val="bg2"/>
                </a:solidFill>
                <a:latin typeface="Georgia" pitchFamily="-65" charset="0"/>
              </a:rPr>
              <a:t>Broadcasting Company.</a:t>
            </a:r>
            <a:endParaRPr lang="en-US" sz="1200" dirty="0" smtClean="0">
              <a:solidFill>
                <a:schemeClr val="bg2"/>
              </a:solidFill>
              <a:latin typeface="Georgia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387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dam lab toys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5837477" y="5523217"/>
            <a:ext cx="2781387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negotiating shared meaning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6502731" y="4132578"/>
            <a:ext cx="2116133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play zones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6898170" y="2460272"/>
            <a:ext cx="1720694" cy="83099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joint play activities</a:t>
            </a: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7193429" y="1202465"/>
            <a:ext cx="1425435" cy="46166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 dirty="0" smtClean="0">
                <a:latin typeface="Georgia" pitchFamily="-65" charset="0"/>
              </a:rPr>
              <a:t>N = 22</a:t>
            </a:r>
          </a:p>
        </p:txBody>
      </p:sp>
      <p:sp>
        <p:nvSpPr>
          <p:cNvPr id="2" name="Text Box 6"/>
          <p:cNvSpPr txBox="1">
            <a:spLocks noChangeArrowheads="1"/>
          </p:cNvSpPr>
          <p:nvPr/>
        </p:nvSpPr>
        <p:spPr bwMode="auto">
          <a:xfrm>
            <a:off x="484754" y="5830994"/>
            <a:ext cx="4359905" cy="523220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b="1" dirty="0" smtClean="0">
                <a:latin typeface="Georgia" pitchFamily="-65" charset="0"/>
              </a:rPr>
              <a:t>adult dyad play study</a:t>
            </a:r>
          </a:p>
        </p:txBody>
      </p:sp>
    </p:spTree>
    <p:extLst>
      <p:ext uri="{BB962C8B-B14F-4D97-AF65-F5344CB8AC3E}">
        <p14:creationId xmlns:p14="http://schemas.microsoft.com/office/powerpoint/2010/main" val="2769448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54159</TotalTime>
  <Words>193</Words>
  <Application>Microsoft Macintosh PowerPoint</Application>
  <PresentationFormat>On-screen Show (4:3)</PresentationFormat>
  <Paragraphs>64</Paragraphs>
  <Slides>17</Slides>
  <Notes>15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Adaptive Digital Media Lab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Brian Magerko</dc:creator>
  <cp:lastModifiedBy>Mikhail Jacob</cp:lastModifiedBy>
  <cp:revision>403</cp:revision>
  <cp:lastPrinted>2012-02-21T22:19:17Z</cp:lastPrinted>
  <dcterms:created xsi:type="dcterms:W3CDTF">2013-08-28T14:53:04Z</dcterms:created>
  <dcterms:modified xsi:type="dcterms:W3CDTF">2014-06-16T04:47:28Z</dcterms:modified>
</cp:coreProperties>
</file>

<file path=docProps/thumbnail.jpeg>
</file>